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60" autoAdjust="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6F7869E-E0BE-4069-B3CA-4C3C441A58B1}" type="datetimeFigureOut">
              <a:rPr lang="en-US" smtClean="0"/>
              <a:t>6/27/2020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F2DE6BB-B5C5-4C10-8723-96283559706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90600"/>
            <a:ext cx="8458200" cy="4343399"/>
          </a:xfrm>
        </p:spPr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1981200"/>
            <a:ext cx="896157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Plan :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Walmart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Technology Solution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Student’s Name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Instructor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Institutional Affiliation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324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3855" y="2268414"/>
            <a:ext cx="4662055" cy="4360985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Walmart</a:t>
            </a:r>
            <a:r>
              <a:rPr lang="en-US" dirty="0"/>
              <a:t> is an American Multinational Department chain store </a:t>
            </a:r>
            <a:r>
              <a:rPr lang="en-US" dirty="0" smtClean="0"/>
              <a:t>selling Grocery</a:t>
            </a:r>
            <a:r>
              <a:rPr lang="en-US" dirty="0"/>
              <a:t>, Technology, clothing, and </a:t>
            </a:r>
            <a:r>
              <a:rPr lang="en-US" dirty="0" smtClean="0"/>
              <a:t>appliances.</a:t>
            </a:r>
          </a:p>
          <a:p>
            <a:r>
              <a:rPr lang="en-US" dirty="0"/>
              <a:t>The company was established on July 2nd, 1962, in Rogers, </a:t>
            </a:r>
            <a:r>
              <a:rPr lang="en-US" dirty="0" smtClean="0"/>
              <a:t>Arkansas.</a:t>
            </a:r>
          </a:p>
          <a:p>
            <a:r>
              <a:rPr lang="en-US" dirty="0" err="1" smtClean="0"/>
              <a:t>Walmart</a:t>
            </a:r>
            <a:r>
              <a:rPr lang="en-US" dirty="0" smtClean="0"/>
              <a:t> operates over5,300 </a:t>
            </a:r>
            <a:r>
              <a:rPr lang="en-US" dirty="0"/>
              <a:t>stores </a:t>
            </a:r>
            <a:r>
              <a:rPr lang="en-US" dirty="0" smtClean="0"/>
              <a:t>in </a:t>
            </a:r>
            <a:r>
              <a:rPr lang="en-US" dirty="0"/>
              <a:t>the United States and 6,000 stores </a:t>
            </a:r>
            <a:r>
              <a:rPr lang="en-US" dirty="0" smtClean="0"/>
              <a:t>internationally.</a:t>
            </a:r>
          </a:p>
          <a:p>
            <a:r>
              <a:rPr lang="en-US" dirty="0" smtClean="0"/>
              <a:t>International stores are in countries like Argentina</a:t>
            </a:r>
            <a:r>
              <a:rPr lang="en-US" dirty="0"/>
              <a:t>, Brazil, Canada, and the United Kingdom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was </a:t>
            </a:r>
            <a:r>
              <a:rPr lang="en-US" dirty="0"/>
              <a:t>named the largest company by revenue with over the U.S. $ 514.05 </a:t>
            </a:r>
            <a:r>
              <a:rPr lang="en-US" dirty="0" smtClean="0"/>
              <a:t>Billion in 2019.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Company Overview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667000"/>
            <a:ext cx="43434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91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628900"/>
            <a:ext cx="3505200" cy="196291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8350"/>
            <a:ext cx="4876800" cy="48196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 2019, </a:t>
            </a:r>
            <a:r>
              <a:rPr lang="en-US" dirty="0" err="1"/>
              <a:t>Walmart</a:t>
            </a:r>
            <a:r>
              <a:rPr lang="en-US" dirty="0"/>
              <a:t> had a firm e-commerce sale in the U.S that grew </a:t>
            </a:r>
            <a:r>
              <a:rPr lang="en-US" dirty="0" smtClean="0"/>
              <a:t>by about </a:t>
            </a:r>
            <a:r>
              <a:rPr lang="en-US" dirty="0"/>
              <a:t>41</a:t>
            </a:r>
            <a:r>
              <a:rPr lang="en-US" dirty="0" smtClean="0"/>
              <a:t>%.</a:t>
            </a:r>
          </a:p>
          <a:p>
            <a:r>
              <a:rPr lang="en-US" dirty="0" err="1"/>
              <a:t>Walmart</a:t>
            </a:r>
            <a:r>
              <a:rPr lang="en-US" dirty="0"/>
              <a:t> </a:t>
            </a:r>
            <a:r>
              <a:rPr lang="en-US" dirty="0" smtClean="0"/>
              <a:t>continues to find </a:t>
            </a:r>
            <a:r>
              <a:rPr lang="en-US" dirty="0"/>
              <a:t>ways to keep up with </a:t>
            </a:r>
            <a:r>
              <a:rPr lang="en-US" dirty="0" smtClean="0"/>
              <a:t>its competitors.</a:t>
            </a:r>
          </a:p>
          <a:p>
            <a:r>
              <a:rPr lang="en-US" dirty="0" err="1" smtClean="0"/>
              <a:t>Walmart</a:t>
            </a:r>
            <a:r>
              <a:rPr lang="en-US" dirty="0" smtClean="0"/>
              <a:t> </a:t>
            </a:r>
            <a:r>
              <a:rPr lang="en-US" dirty="0"/>
              <a:t>brought Jet.com for about 3.3 billion </a:t>
            </a:r>
            <a:r>
              <a:rPr lang="en-US" dirty="0" smtClean="0"/>
              <a:t>dollars to improve competition.</a:t>
            </a:r>
          </a:p>
          <a:p>
            <a:r>
              <a:rPr lang="en-US" dirty="0"/>
              <a:t>Some potential technology solutions for </a:t>
            </a:r>
            <a:r>
              <a:rPr lang="en-US" dirty="0" err="1"/>
              <a:t>Walmart</a:t>
            </a:r>
            <a:r>
              <a:rPr lang="en-US" dirty="0"/>
              <a:t> can be Omni-Channel, Marketing, faster check out process, and mobile access. 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Opportunity Overview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037" y="4598739"/>
            <a:ext cx="3509963" cy="200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90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345" y="2514600"/>
            <a:ext cx="3505200" cy="227398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62200"/>
            <a:ext cx="5070764" cy="429064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Project management skills will add value to the project. </a:t>
            </a:r>
          </a:p>
          <a:p>
            <a:r>
              <a:rPr lang="en-US" dirty="0" smtClean="0"/>
              <a:t>People to be involved include:</a:t>
            </a:r>
          </a:p>
          <a:p>
            <a:pPr lvl="1"/>
            <a:r>
              <a:rPr lang="en-US" dirty="0"/>
              <a:t>Project </a:t>
            </a:r>
            <a:r>
              <a:rPr lang="en-US" dirty="0" smtClean="0"/>
              <a:t>managers to be </a:t>
            </a:r>
            <a:r>
              <a:rPr lang="en-US" dirty="0"/>
              <a:t>in charge of the whole project </a:t>
            </a:r>
            <a:r>
              <a:rPr lang="en-US" dirty="0" smtClean="0"/>
              <a:t>operations</a:t>
            </a:r>
          </a:p>
          <a:p>
            <a:pPr lvl="1"/>
            <a:r>
              <a:rPr lang="en-US" dirty="0"/>
              <a:t>The project team members </a:t>
            </a:r>
            <a:r>
              <a:rPr lang="en-US" dirty="0" smtClean="0"/>
              <a:t>to be </a:t>
            </a:r>
            <a:r>
              <a:rPr lang="en-US" dirty="0"/>
              <a:t>recruited by the project manager to help him in carrying out various tasks in the completion of the project. </a:t>
            </a:r>
            <a:endParaRPr lang="en-US" dirty="0" smtClean="0"/>
          </a:p>
          <a:p>
            <a:pPr lvl="1"/>
            <a:r>
              <a:rPr lang="en-US" dirty="0"/>
              <a:t>The system administrator </a:t>
            </a:r>
            <a:r>
              <a:rPr lang="en-US" dirty="0" smtClean="0"/>
              <a:t>to assist </a:t>
            </a:r>
            <a:r>
              <a:rPr lang="en-US" dirty="0"/>
              <a:t>in the information technology and running of the computer systems. </a:t>
            </a:r>
            <a:endParaRPr lang="en-US" dirty="0" smtClean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/>
              <a:t>value of project management </a:t>
            </a:r>
            <a:r>
              <a:rPr lang="en-US" dirty="0" smtClean="0"/>
              <a:t>skills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055" y="4788583"/>
            <a:ext cx="3491345" cy="199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0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2590800"/>
            <a:ext cx="4567450" cy="3657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514600"/>
            <a:ext cx="4953000" cy="4114799"/>
          </a:xfrm>
        </p:spPr>
        <p:txBody>
          <a:bodyPr>
            <a:normAutofit/>
          </a:bodyPr>
          <a:lstStyle/>
          <a:p>
            <a:r>
              <a:rPr lang="en-US" dirty="0" smtClean="0"/>
              <a:t>Failure to have adequate definitions of the purposes of the project</a:t>
            </a:r>
          </a:p>
          <a:p>
            <a:r>
              <a:rPr lang="en-US" dirty="0" smtClean="0"/>
              <a:t>Poor management of the resources, which includes identifying and planning  the required resources. </a:t>
            </a:r>
          </a:p>
          <a:p>
            <a:r>
              <a:rPr lang="en-US" dirty="0" smtClean="0"/>
              <a:t>Absence of adequate and clear communication between project stakeholders.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Reasons why the project may fail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607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86001"/>
            <a:ext cx="3962400" cy="4267199"/>
          </a:xfrm>
        </p:spPr>
        <p:txBody>
          <a:bodyPr>
            <a:normAutofit/>
          </a:bodyPr>
          <a:lstStyle/>
          <a:p>
            <a:r>
              <a:rPr lang="en-US" dirty="0"/>
              <a:t>This project will use the popular agile </a:t>
            </a:r>
            <a:r>
              <a:rPr lang="en-US" dirty="0" smtClean="0"/>
              <a:t>methods. </a:t>
            </a:r>
          </a:p>
          <a:p>
            <a:r>
              <a:rPr lang="en-US" dirty="0" smtClean="0"/>
              <a:t>This will allow project to adapt and respond to changes. </a:t>
            </a:r>
          </a:p>
          <a:p>
            <a:r>
              <a:rPr lang="en-US" dirty="0" smtClean="0"/>
              <a:t>The methodology will also allow delivering greater quality as well as predictability.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System Development Methodology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952750"/>
            <a:ext cx="456057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55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575" y="2448466"/>
            <a:ext cx="3792025" cy="212353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33600"/>
            <a:ext cx="4800600" cy="4572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This methodology was selected because it serves this project the best as compared to the rest of the methods </a:t>
            </a:r>
            <a:endParaRPr lang="en-US" dirty="0" smtClean="0"/>
          </a:p>
          <a:p>
            <a:r>
              <a:rPr lang="en-US" dirty="0" smtClean="0"/>
              <a:t>It will also be useful in the six steps of project life cycle, which include: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lanning and breaking the project into various workable pieces.</a:t>
            </a:r>
          </a:p>
          <a:p>
            <a:pPr lvl="1"/>
            <a:r>
              <a:rPr lang="en-US" dirty="0" smtClean="0"/>
              <a:t>Analyzing </a:t>
            </a:r>
            <a:r>
              <a:rPr lang="en-US" dirty="0"/>
              <a:t>the requirements of the </a:t>
            </a:r>
            <a:r>
              <a:rPr lang="en-US" dirty="0" smtClean="0"/>
              <a:t>project.</a:t>
            </a:r>
          </a:p>
          <a:p>
            <a:r>
              <a:rPr lang="en-US" dirty="0" smtClean="0"/>
              <a:t>Designing </a:t>
            </a:r>
            <a:r>
              <a:rPr lang="en-US" dirty="0"/>
              <a:t>the </a:t>
            </a:r>
            <a:r>
              <a:rPr lang="en-US" dirty="0" smtClean="0"/>
              <a:t>project.</a:t>
            </a:r>
          </a:p>
          <a:p>
            <a:pPr lvl="1"/>
            <a:r>
              <a:rPr lang="en-US" dirty="0" smtClean="0"/>
              <a:t>Implementing </a:t>
            </a:r>
            <a:r>
              <a:rPr lang="en-US" dirty="0"/>
              <a:t>and </a:t>
            </a:r>
            <a:r>
              <a:rPr lang="en-US" dirty="0" smtClean="0"/>
              <a:t>developing </a:t>
            </a:r>
            <a:r>
              <a:rPr lang="en-US" dirty="0"/>
              <a:t>the </a:t>
            </a:r>
            <a:r>
              <a:rPr lang="en-US" dirty="0" smtClean="0"/>
              <a:t>project.</a:t>
            </a:r>
          </a:p>
          <a:p>
            <a:pPr lvl="1"/>
            <a:r>
              <a:rPr lang="en-US" dirty="0"/>
              <a:t>of testing the project to ensure that it is solving </a:t>
            </a:r>
            <a:r>
              <a:rPr lang="en-US" dirty="0" err="1"/>
              <a:t>Walmart's</a:t>
            </a:r>
            <a:r>
              <a:rPr lang="en-US" dirty="0"/>
              <a:t> technological problem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Deploying the </a:t>
            </a:r>
            <a:r>
              <a:rPr lang="en-US" dirty="0"/>
              <a:t>proposed technology into the company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Justification of the Agile Methodology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332" y="4354537"/>
            <a:ext cx="3773268" cy="212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463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590801"/>
            <a:ext cx="4018018" cy="365759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362200"/>
            <a:ext cx="4724400" cy="4070800"/>
          </a:xfrm>
        </p:spPr>
        <p:txBody>
          <a:bodyPr>
            <a:normAutofit fontScale="92500"/>
          </a:bodyPr>
          <a:lstStyle/>
          <a:p>
            <a:r>
              <a:rPr lang="en-US" b="0" dirty="0" err="1" smtClean="0">
                <a:effectLst/>
              </a:rPr>
              <a:t>Walmart</a:t>
            </a:r>
            <a:r>
              <a:rPr lang="en-US" b="0" dirty="0" smtClean="0">
                <a:effectLst/>
              </a:rPr>
              <a:t> should have </a:t>
            </a:r>
            <a:r>
              <a:rPr lang="en-US" dirty="0" smtClean="0"/>
              <a:t>Innovative strategies</a:t>
            </a:r>
            <a:r>
              <a:rPr lang="en-US" b="0" dirty="0" smtClean="0">
                <a:effectLst/>
              </a:rPr>
              <a:t> that advance and address social and global challenges.</a:t>
            </a:r>
          </a:p>
          <a:p>
            <a:r>
              <a:rPr lang="en-US" dirty="0" smtClean="0"/>
              <a:t>Focus in forward thinking brand promotion.</a:t>
            </a:r>
          </a:p>
          <a:p>
            <a:r>
              <a:rPr lang="en-US" dirty="0"/>
              <a:t>S</a:t>
            </a:r>
            <a:r>
              <a:rPr lang="en-US" dirty="0" smtClean="0"/>
              <a:t>hift from disaster recovery to climate resilience.</a:t>
            </a:r>
          </a:p>
          <a:p>
            <a:r>
              <a:rPr lang="en-US" dirty="0" smtClean="0"/>
              <a:t>Focus on new drivers of innovation.</a:t>
            </a:r>
          </a:p>
          <a:p>
            <a:r>
              <a:rPr lang="en-US" dirty="0" smtClean="0"/>
              <a:t>Seek opportunities to build a future pipeline and sustainability.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corporate social responsibility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930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224</TotalTime>
  <Words>448</Words>
  <Application>Microsoft Office PowerPoint</Application>
  <PresentationFormat>On-screen Show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Waveform</vt:lpstr>
      <vt:lpstr> </vt:lpstr>
      <vt:lpstr>Company Overview</vt:lpstr>
      <vt:lpstr>Opportunity Overview</vt:lpstr>
      <vt:lpstr>The value of project management skills</vt:lpstr>
      <vt:lpstr>Reasons why the project may fail</vt:lpstr>
      <vt:lpstr>System Development Methodology</vt:lpstr>
      <vt:lpstr>Justification of the Agile Methodology</vt:lpstr>
      <vt:lpstr>Strategies for corporate social responsibility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Host Senior</dc:creator>
  <cp:lastModifiedBy>The Host Senior</cp:lastModifiedBy>
  <cp:revision>13</cp:revision>
  <dcterms:created xsi:type="dcterms:W3CDTF">2020-06-27T18:00:39Z</dcterms:created>
  <dcterms:modified xsi:type="dcterms:W3CDTF">2020-06-27T21:45:20Z</dcterms:modified>
</cp:coreProperties>
</file>